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9D16ED-ABAD-6D4F-A8E9-49F7DF5B4547}">
          <p14:sldIdLst>
            <p14:sldId id="256"/>
            <p14:sldId id="257"/>
            <p14:sldId id="259"/>
            <p14:sldId id="258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1"/>
  </p:normalViewPr>
  <p:slideViewPr>
    <p:cSldViewPr snapToGrid="0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6E1F19-E5DF-504B-8550-82E78F72C7B1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B407D5-E1C7-5446-9D20-1EC24D01F82A}">
      <dgm:prSet phldrT="[Text]"/>
      <dgm:spPr/>
      <dgm:t>
        <a:bodyPr/>
        <a:lstStyle/>
        <a:p>
          <a:r>
            <a:rPr lang="en-US" dirty="0"/>
            <a:t>Advection</a:t>
          </a:r>
        </a:p>
      </dgm:t>
    </dgm:pt>
    <dgm:pt modelId="{2A49A114-3967-0249-8FCD-A0373E02E0C1}" type="parTrans" cxnId="{C7D4175D-82B9-9241-A5EA-A493E460EA1B}">
      <dgm:prSet/>
      <dgm:spPr/>
      <dgm:t>
        <a:bodyPr/>
        <a:lstStyle/>
        <a:p>
          <a:endParaRPr lang="en-US"/>
        </a:p>
      </dgm:t>
    </dgm:pt>
    <dgm:pt modelId="{3F6CFFEC-CCCC-B748-B643-7DBD3242AFF3}" type="sibTrans" cxnId="{C7D4175D-82B9-9241-A5EA-A493E460EA1B}">
      <dgm:prSet/>
      <dgm:spPr/>
      <dgm:t>
        <a:bodyPr/>
        <a:lstStyle/>
        <a:p>
          <a:endParaRPr lang="en-US"/>
        </a:p>
      </dgm:t>
    </dgm:pt>
    <dgm:pt modelId="{2489B410-0C1A-2245-9825-4D83DDB25793}">
      <dgm:prSet phldrT="[Text]"/>
      <dgm:spPr/>
      <dgm:t>
        <a:bodyPr/>
        <a:lstStyle/>
        <a:p>
          <a:r>
            <a:rPr lang="en-US" dirty="0"/>
            <a:t>Diffusion</a:t>
          </a:r>
        </a:p>
      </dgm:t>
    </dgm:pt>
    <dgm:pt modelId="{77EF8DD2-8C47-BE44-9B36-DB00E91F72BE}" type="parTrans" cxnId="{525ACD27-DA4B-A649-899D-0410D8CAE297}">
      <dgm:prSet/>
      <dgm:spPr/>
      <dgm:t>
        <a:bodyPr/>
        <a:lstStyle/>
        <a:p>
          <a:endParaRPr lang="en-US"/>
        </a:p>
      </dgm:t>
    </dgm:pt>
    <dgm:pt modelId="{CD8B5EC5-8BA5-3949-BF71-957F70283873}" type="sibTrans" cxnId="{525ACD27-DA4B-A649-899D-0410D8CAE297}">
      <dgm:prSet/>
      <dgm:spPr/>
      <dgm:t>
        <a:bodyPr/>
        <a:lstStyle/>
        <a:p>
          <a:endParaRPr lang="en-US"/>
        </a:p>
      </dgm:t>
    </dgm:pt>
    <dgm:pt modelId="{1EA80614-DC29-D24C-A304-B8FB72E8D9EF}">
      <dgm:prSet phldrT="[Text]"/>
      <dgm:spPr/>
      <dgm:t>
        <a:bodyPr/>
        <a:lstStyle/>
        <a:p>
          <a:r>
            <a:rPr lang="en-US" dirty="0"/>
            <a:t>Force Application</a:t>
          </a:r>
        </a:p>
      </dgm:t>
    </dgm:pt>
    <dgm:pt modelId="{1D95A729-7603-B648-A0BF-0851FBFE960C}" type="parTrans" cxnId="{15A4AAB4-7499-D142-A071-B2BBAEFC6E4F}">
      <dgm:prSet/>
      <dgm:spPr/>
      <dgm:t>
        <a:bodyPr/>
        <a:lstStyle/>
        <a:p>
          <a:endParaRPr lang="en-US"/>
        </a:p>
      </dgm:t>
    </dgm:pt>
    <dgm:pt modelId="{9101EFF3-F8C4-E94C-83C8-125B2833BCD2}" type="sibTrans" cxnId="{15A4AAB4-7499-D142-A071-B2BBAEFC6E4F}">
      <dgm:prSet/>
      <dgm:spPr/>
      <dgm:t>
        <a:bodyPr/>
        <a:lstStyle/>
        <a:p>
          <a:endParaRPr lang="en-US"/>
        </a:p>
      </dgm:t>
    </dgm:pt>
    <dgm:pt modelId="{08A3F556-B9BA-FB45-AF9E-62E8D1B2FD95}">
      <dgm:prSet/>
      <dgm:spPr/>
      <dgm:t>
        <a:bodyPr/>
        <a:lstStyle/>
        <a:p>
          <a:r>
            <a:rPr lang="en-US" dirty="0"/>
            <a:t>Poisson-Pressure</a:t>
          </a:r>
        </a:p>
      </dgm:t>
    </dgm:pt>
    <dgm:pt modelId="{84CBA21A-9F03-6049-BF79-D7F1ADF164C1}" type="parTrans" cxnId="{A6556603-7668-D24B-A5A9-E1118BCA0B9F}">
      <dgm:prSet/>
      <dgm:spPr/>
      <dgm:t>
        <a:bodyPr/>
        <a:lstStyle/>
        <a:p>
          <a:endParaRPr lang="en-US"/>
        </a:p>
      </dgm:t>
    </dgm:pt>
    <dgm:pt modelId="{BBB6F132-9321-0648-A01D-B489725DB780}" type="sibTrans" cxnId="{A6556603-7668-D24B-A5A9-E1118BCA0B9F}">
      <dgm:prSet/>
      <dgm:spPr/>
      <dgm:t>
        <a:bodyPr/>
        <a:lstStyle/>
        <a:p>
          <a:endParaRPr lang="en-US"/>
        </a:p>
      </dgm:t>
    </dgm:pt>
    <dgm:pt modelId="{89F0589A-5D1E-1F45-B52F-7C6019663ED2}">
      <dgm:prSet/>
      <dgm:spPr/>
      <dgm:t>
        <a:bodyPr/>
        <a:lstStyle/>
        <a:p>
          <a:r>
            <a:rPr lang="en-US" dirty="0"/>
            <a:t>Projection</a:t>
          </a:r>
        </a:p>
      </dgm:t>
    </dgm:pt>
    <dgm:pt modelId="{A04D049F-D911-1C43-9FEC-3CBFA55D63DD}" type="parTrans" cxnId="{464D2D43-55B1-DC4A-B604-518259BE85B0}">
      <dgm:prSet/>
      <dgm:spPr/>
      <dgm:t>
        <a:bodyPr/>
        <a:lstStyle/>
        <a:p>
          <a:endParaRPr lang="en-US"/>
        </a:p>
      </dgm:t>
    </dgm:pt>
    <dgm:pt modelId="{46B4B3CC-C2FE-EF48-99C1-86781B77038B}" type="sibTrans" cxnId="{464D2D43-55B1-DC4A-B604-518259BE85B0}">
      <dgm:prSet/>
      <dgm:spPr/>
      <dgm:t>
        <a:bodyPr/>
        <a:lstStyle/>
        <a:p>
          <a:endParaRPr lang="en-US"/>
        </a:p>
      </dgm:t>
    </dgm:pt>
    <dgm:pt modelId="{6676C3DE-682A-8B49-A453-B07944B821B9}" type="pres">
      <dgm:prSet presAssocID="{866E1F19-E5DF-504B-8550-82E78F72C7B1}" presName="outerComposite" presStyleCnt="0">
        <dgm:presLayoutVars>
          <dgm:chMax val="5"/>
          <dgm:dir/>
          <dgm:resizeHandles val="exact"/>
        </dgm:presLayoutVars>
      </dgm:prSet>
      <dgm:spPr/>
    </dgm:pt>
    <dgm:pt modelId="{A4C7E1C1-3590-344D-B4AC-9134937F6F91}" type="pres">
      <dgm:prSet presAssocID="{866E1F19-E5DF-504B-8550-82E78F72C7B1}" presName="dummyMaxCanvas" presStyleCnt="0">
        <dgm:presLayoutVars/>
      </dgm:prSet>
      <dgm:spPr/>
    </dgm:pt>
    <dgm:pt modelId="{4D6CF6A8-7345-C84F-86B6-A1B8D3FE5B2F}" type="pres">
      <dgm:prSet presAssocID="{866E1F19-E5DF-504B-8550-82E78F72C7B1}" presName="FiveNodes_1" presStyleLbl="node1" presStyleIdx="0" presStyleCnt="5">
        <dgm:presLayoutVars>
          <dgm:bulletEnabled val="1"/>
        </dgm:presLayoutVars>
      </dgm:prSet>
      <dgm:spPr/>
    </dgm:pt>
    <dgm:pt modelId="{EB2E64A3-AF3F-DD45-A3E0-52C6A69B6736}" type="pres">
      <dgm:prSet presAssocID="{866E1F19-E5DF-504B-8550-82E78F72C7B1}" presName="FiveNodes_2" presStyleLbl="node1" presStyleIdx="1" presStyleCnt="5">
        <dgm:presLayoutVars>
          <dgm:bulletEnabled val="1"/>
        </dgm:presLayoutVars>
      </dgm:prSet>
      <dgm:spPr/>
    </dgm:pt>
    <dgm:pt modelId="{0B633C02-FFB5-AA44-B75E-881B0608DF67}" type="pres">
      <dgm:prSet presAssocID="{866E1F19-E5DF-504B-8550-82E78F72C7B1}" presName="FiveNodes_3" presStyleLbl="node1" presStyleIdx="2" presStyleCnt="5">
        <dgm:presLayoutVars>
          <dgm:bulletEnabled val="1"/>
        </dgm:presLayoutVars>
      </dgm:prSet>
      <dgm:spPr/>
    </dgm:pt>
    <dgm:pt modelId="{3D4DC936-DC0A-C044-8143-FCB51599D503}" type="pres">
      <dgm:prSet presAssocID="{866E1F19-E5DF-504B-8550-82E78F72C7B1}" presName="FiveNodes_4" presStyleLbl="node1" presStyleIdx="3" presStyleCnt="5">
        <dgm:presLayoutVars>
          <dgm:bulletEnabled val="1"/>
        </dgm:presLayoutVars>
      </dgm:prSet>
      <dgm:spPr/>
    </dgm:pt>
    <dgm:pt modelId="{2F8C3781-8B22-234E-B66D-F702AA0F16D6}" type="pres">
      <dgm:prSet presAssocID="{866E1F19-E5DF-504B-8550-82E78F72C7B1}" presName="FiveNodes_5" presStyleLbl="node1" presStyleIdx="4" presStyleCnt="5">
        <dgm:presLayoutVars>
          <dgm:bulletEnabled val="1"/>
        </dgm:presLayoutVars>
      </dgm:prSet>
      <dgm:spPr/>
    </dgm:pt>
    <dgm:pt modelId="{0B49D284-A0D3-174D-8CBF-22020B9FD735}" type="pres">
      <dgm:prSet presAssocID="{866E1F19-E5DF-504B-8550-82E78F72C7B1}" presName="FiveConn_1-2" presStyleLbl="fgAccFollowNode1" presStyleIdx="0" presStyleCnt="4">
        <dgm:presLayoutVars>
          <dgm:bulletEnabled val="1"/>
        </dgm:presLayoutVars>
      </dgm:prSet>
      <dgm:spPr/>
    </dgm:pt>
    <dgm:pt modelId="{E6DD9371-58C3-6B45-A01C-F84EC2DD18A4}" type="pres">
      <dgm:prSet presAssocID="{866E1F19-E5DF-504B-8550-82E78F72C7B1}" presName="FiveConn_2-3" presStyleLbl="fgAccFollowNode1" presStyleIdx="1" presStyleCnt="4">
        <dgm:presLayoutVars>
          <dgm:bulletEnabled val="1"/>
        </dgm:presLayoutVars>
      </dgm:prSet>
      <dgm:spPr/>
    </dgm:pt>
    <dgm:pt modelId="{3537DA20-B29A-8C4E-9026-A998F79C58F8}" type="pres">
      <dgm:prSet presAssocID="{866E1F19-E5DF-504B-8550-82E78F72C7B1}" presName="FiveConn_3-4" presStyleLbl="fgAccFollowNode1" presStyleIdx="2" presStyleCnt="4">
        <dgm:presLayoutVars>
          <dgm:bulletEnabled val="1"/>
        </dgm:presLayoutVars>
      </dgm:prSet>
      <dgm:spPr/>
    </dgm:pt>
    <dgm:pt modelId="{8B7672C5-1828-204D-9C6B-6B77F42C38BA}" type="pres">
      <dgm:prSet presAssocID="{866E1F19-E5DF-504B-8550-82E78F72C7B1}" presName="FiveConn_4-5" presStyleLbl="fgAccFollowNode1" presStyleIdx="3" presStyleCnt="4">
        <dgm:presLayoutVars>
          <dgm:bulletEnabled val="1"/>
        </dgm:presLayoutVars>
      </dgm:prSet>
      <dgm:spPr/>
    </dgm:pt>
    <dgm:pt modelId="{7B032971-C487-8247-8580-0A4675C549F8}" type="pres">
      <dgm:prSet presAssocID="{866E1F19-E5DF-504B-8550-82E78F72C7B1}" presName="FiveNodes_1_text" presStyleLbl="node1" presStyleIdx="4" presStyleCnt="5">
        <dgm:presLayoutVars>
          <dgm:bulletEnabled val="1"/>
        </dgm:presLayoutVars>
      </dgm:prSet>
      <dgm:spPr/>
    </dgm:pt>
    <dgm:pt modelId="{2C1C31EF-691F-CF4A-A530-B3744B5554D3}" type="pres">
      <dgm:prSet presAssocID="{866E1F19-E5DF-504B-8550-82E78F72C7B1}" presName="FiveNodes_2_text" presStyleLbl="node1" presStyleIdx="4" presStyleCnt="5">
        <dgm:presLayoutVars>
          <dgm:bulletEnabled val="1"/>
        </dgm:presLayoutVars>
      </dgm:prSet>
      <dgm:spPr/>
    </dgm:pt>
    <dgm:pt modelId="{66FEC551-9FA0-8644-BBFF-72EB96FAE3EA}" type="pres">
      <dgm:prSet presAssocID="{866E1F19-E5DF-504B-8550-82E78F72C7B1}" presName="FiveNodes_3_text" presStyleLbl="node1" presStyleIdx="4" presStyleCnt="5">
        <dgm:presLayoutVars>
          <dgm:bulletEnabled val="1"/>
        </dgm:presLayoutVars>
      </dgm:prSet>
      <dgm:spPr/>
    </dgm:pt>
    <dgm:pt modelId="{112E1ECA-1173-5B44-BEE9-B206ED8556EC}" type="pres">
      <dgm:prSet presAssocID="{866E1F19-E5DF-504B-8550-82E78F72C7B1}" presName="FiveNodes_4_text" presStyleLbl="node1" presStyleIdx="4" presStyleCnt="5">
        <dgm:presLayoutVars>
          <dgm:bulletEnabled val="1"/>
        </dgm:presLayoutVars>
      </dgm:prSet>
      <dgm:spPr/>
    </dgm:pt>
    <dgm:pt modelId="{EE70F739-D969-B14F-981C-A746914C1895}" type="pres">
      <dgm:prSet presAssocID="{866E1F19-E5DF-504B-8550-82E78F72C7B1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6556603-7668-D24B-A5A9-E1118BCA0B9F}" srcId="{866E1F19-E5DF-504B-8550-82E78F72C7B1}" destId="{08A3F556-B9BA-FB45-AF9E-62E8D1B2FD95}" srcOrd="3" destOrd="0" parTransId="{84CBA21A-9F03-6049-BF79-D7F1ADF164C1}" sibTransId="{BBB6F132-9321-0648-A01D-B489725DB780}"/>
    <dgm:cxn modelId="{37AA5206-981A-BA41-8677-A50C83B8B92E}" type="presOf" srcId="{3EB407D5-E1C7-5446-9D20-1EC24D01F82A}" destId="{4D6CF6A8-7345-C84F-86B6-A1B8D3FE5B2F}" srcOrd="0" destOrd="0" presId="urn:microsoft.com/office/officeart/2005/8/layout/vProcess5"/>
    <dgm:cxn modelId="{1AF45211-075C-6742-88BE-123AF57808FC}" type="presOf" srcId="{89F0589A-5D1E-1F45-B52F-7C6019663ED2}" destId="{2F8C3781-8B22-234E-B66D-F702AA0F16D6}" srcOrd="0" destOrd="0" presId="urn:microsoft.com/office/officeart/2005/8/layout/vProcess5"/>
    <dgm:cxn modelId="{27125711-5C8A-FF40-86D3-637855040659}" type="presOf" srcId="{866E1F19-E5DF-504B-8550-82E78F72C7B1}" destId="{6676C3DE-682A-8B49-A453-B07944B821B9}" srcOrd="0" destOrd="0" presId="urn:microsoft.com/office/officeart/2005/8/layout/vProcess5"/>
    <dgm:cxn modelId="{0812621F-7A08-7D4C-B8D9-A56C8C3EBCC1}" type="presOf" srcId="{89F0589A-5D1E-1F45-B52F-7C6019663ED2}" destId="{EE70F739-D969-B14F-981C-A746914C1895}" srcOrd="1" destOrd="0" presId="urn:microsoft.com/office/officeart/2005/8/layout/vProcess5"/>
    <dgm:cxn modelId="{C70DCF1F-FA96-2445-9BE2-85048F078599}" type="presOf" srcId="{08A3F556-B9BA-FB45-AF9E-62E8D1B2FD95}" destId="{3D4DC936-DC0A-C044-8143-FCB51599D503}" srcOrd="0" destOrd="0" presId="urn:microsoft.com/office/officeart/2005/8/layout/vProcess5"/>
    <dgm:cxn modelId="{FBF7A724-2428-8C4C-82D1-F02872190D1B}" type="presOf" srcId="{9101EFF3-F8C4-E94C-83C8-125B2833BCD2}" destId="{3537DA20-B29A-8C4E-9026-A998F79C58F8}" srcOrd="0" destOrd="0" presId="urn:microsoft.com/office/officeart/2005/8/layout/vProcess5"/>
    <dgm:cxn modelId="{525ACD27-DA4B-A649-899D-0410D8CAE297}" srcId="{866E1F19-E5DF-504B-8550-82E78F72C7B1}" destId="{2489B410-0C1A-2245-9825-4D83DDB25793}" srcOrd="1" destOrd="0" parTransId="{77EF8DD2-8C47-BE44-9B36-DB00E91F72BE}" sibTransId="{CD8B5EC5-8BA5-3949-BF71-957F70283873}"/>
    <dgm:cxn modelId="{7ED97540-228B-8848-8EA0-667E096756D3}" type="presOf" srcId="{2489B410-0C1A-2245-9825-4D83DDB25793}" destId="{EB2E64A3-AF3F-DD45-A3E0-52C6A69B6736}" srcOrd="0" destOrd="0" presId="urn:microsoft.com/office/officeart/2005/8/layout/vProcess5"/>
    <dgm:cxn modelId="{2C398440-1F68-3D49-A869-0DF94638BB7D}" type="presOf" srcId="{1EA80614-DC29-D24C-A304-B8FB72E8D9EF}" destId="{66FEC551-9FA0-8644-BBFF-72EB96FAE3EA}" srcOrd="1" destOrd="0" presId="urn:microsoft.com/office/officeart/2005/8/layout/vProcess5"/>
    <dgm:cxn modelId="{464D2D43-55B1-DC4A-B604-518259BE85B0}" srcId="{866E1F19-E5DF-504B-8550-82E78F72C7B1}" destId="{89F0589A-5D1E-1F45-B52F-7C6019663ED2}" srcOrd="4" destOrd="0" parTransId="{A04D049F-D911-1C43-9FEC-3CBFA55D63DD}" sibTransId="{46B4B3CC-C2FE-EF48-99C1-86781B77038B}"/>
    <dgm:cxn modelId="{9613594B-4AC1-7343-80F2-6DBB607F1492}" type="presOf" srcId="{BBB6F132-9321-0648-A01D-B489725DB780}" destId="{8B7672C5-1828-204D-9C6B-6B77F42C38BA}" srcOrd="0" destOrd="0" presId="urn:microsoft.com/office/officeart/2005/8/layout/vProcess5"/>
    <dgm:cxn modelId="{EF151E50-4750-9849-86F0-C98951513D92}" type="presOf" srcId="{CD8B5EC5-8BA5-3949-BF71-957F70283873}" destId="{E6DD9371-58C3-6B45-A01C-F84EC2DD18A4}" srcOrd="0" destOrd="0" presId="urn:microsoft.com/office/officeart/2005/8/layout/vProcess5"/>
    <dgm:cxn modelId="{6A914F5C-57E1-D64A-AF71-CE4B7D6D42DC}" type="presOf" srcId="{08A3F556-B9BA-FB45-AF9E-62E8D1B2FD95}" destId="{112E1ECA-1173-5B44-BEE9-B206ED8556EC}" srcOrd="1" destOrd="0" presId="urn:microsoft.com/office/officeart/2005/8/layout/vProcess5"/>
    <dgm:cxn modelId="{C7D4175D-82B9-9241-A5EA-A493E460EA1B}" srcId="{866E1F19-E5DF-504B-8550-82E78F72C7B1}" destId="{3EB407D5-E1C7-5446-9D20-1EC24D01F82A}" srcOrd="0" destOrd="0" parTransId="{2A49A114-3967-0249-8FCD-A0373E02E0C1}" sibTransId="{3F6CFFEC-CCCC-B748-B643-7DBD3242AFF3}"/>
    <dgm:cxn modelId="{5F00105F-A3D9-A748-9F57-79E0A93249B4}" type="presOf" srcId="{1EA80614-DC29-D24C-A304-B8FB72E8D9EF}" destId="{0B633C02-FFB5-AA44-B75E-881B0608DF67}" srcOrd="0" destOrd="0" presId="urn:microsoft.com/office/officeart/2005/8/layout/vProcess5"/>
    <dgm:cxn modelId="{162F609C-E369-B746-814A-485BB58302FF}" type="presOf" srcId="{3F6CFFEC-CCCC-B748-B643-7DBD3242AFF3}" destId="{0B49D284-A0D3-174D-8CBF-22020B9FD735}" srcOrd="0" destOrd="0" presId="urn:microsoft.com/office/officeart/2005/8/layout/vProcess5"/>
    <dgm:cxn modelId="{F2FE4BB2-2086-564C-8D95-042B5CEF6681}" type="presOf" srcId="{3EB407D5-E1C7-5446-9D20-1EC24D01F82A}" destId="{7B032971-C487-8247-8580-0A4675C549F8}" srcOrd="1" destOrd="0" presId="urn:microsoft.com/office/officeart/2005/8/layout/vProcess5"/>
    <dgm:cxn modelId="{15A4AAB4-7499-D142-A071-B2BBAEFC6E4F}" srcId="{866E1F19-E5DF-504B-8550-82E78F72C7B1}" destId="{1EA80614-DC29-D24C-A304-B8FB72E8D9EF}" srcOrd="2" destOrd="0" parTransId="{1D95A729-7603-B648-A0BF-0851FBFE960C}" sibTransId="{9101EFF3-F8C4-E94C-83C8-125B2833BCD2}"/>
    <dgm:cxn modelId="{799A7BBC-AD87-A540-AE90-5C1A7064675D}" type="presOf" srcId="{2489B410-0C1A-2245-9825-4D83DDB25793}" destId="{2C1C31EF-691F-CF4A-A530-B3744B5554D3}" srcOrd="1" destOrd="0" presId="urn:microsoft.com/office/officeart/2005/8/layout/vProcess5"/>
    <dgm:cxn modelId="{B444EDE6-B330-E246-B480-56AB6A43A0A8}" type="presParOf" srcId="{6676C3DE-682A-8B49-A453-B07944B821B9}" destId="{A4C7E1C1-3590-344D-B4AC-9134937F6F91}" srcOrd="0" destOrd="0" presId="urn:microsoft.com/office/officeart/2005/8/layout/vProcess5"/>
    <dgm:cxn modelId="{FC97D346-0A13-3441-B3DA-AE7D8B705738}" type="presParOf" srcId="{6676C3DE-682A-8B49-A453-B07944B821B9}" destId="{4D6CF6A8-7345-C84F-86B6-A1B8D3FE5B2F}" srcOrd="1" destOrd="0" presId="urn:microsoft.com/office/officeart/2005/8/layout/vProcess5"/>
    <dgm:cxn modelId="{4E3C78F6-0A7C-0646-99CB-41B5CAFA3375}" type="presParOf" srcId="{6676C3DE-682A-8B49-A453-B07944B821B9}" destId="{EB2E64A3-AF3F-DD45-A3E0-52C6A69B6736}" srcOrd="2" destOrd="0" presId="urn:microsoft.com/office/officeart/2005/8/layout/vProcess5"/>
    <dgm:cxn modelId="{C0DD84DA-6555-E44E-BA5E-70FB18BF7C20}" type="presParOf" srcId="{6676C3DE-682A-8B49-A453-B07944B821B9}" destId="{0B633C02-FFB5-AA44-B75E-881B0608DF67}" srcOrd="3" destOrd="0" presId="urn:microsoft.com/office/officeart/2005/8/layout/vProcess5"/>
    <dgm:cxn modelId="{5BAE8A5F-7549-7449-9B66-FCA5CB62096D}" type="presParOf" srcId="{6676C3DE-682A-8B49-A453-B07944B821B9}" destId="{3D4DC936-DC0A-C044-8143-FCB51599D503}" srcOrd="4" destOrd="0" presId="urn:microsoft.com/office/officeart/2005/8/layout/vProcess5"/>
    <dgm:cxn modelId="{A43E0680-7E5B-A24E-ACA9-565AB267DA88}" type="presParOf" srcId="{6676C3DE-682A-8B49-A453-B07944B821B9}" destId="{2F8C3781-8B22-234E-B66D-F702AA0F16D6}" srcOrd="5" destOrd="0" presId="urn:microsoft.com/office/officeart/2005/8/layout/vProcess5"/>
    <dgm:cxn modelId="{E4366A8C-15B6-F74B-92AF-1E9B9F17FD88}" type="presParOf" srcId="{6676C3DE-682A-8B49-A453-B07944B821B9}" destId="{0B49D284-A0D3-174D-8CBF-22020B9FD735}" srcOrd="6" destOrd="0" presId="urn:microsoft.com/office/officeart/2005/8/layout/vProcess5"/>
    <dgm:cxn modelId="{185CFA44-4EBB-D34D-A187-E2AB7E2ECFEB}" type="presParOf" srcId="{6676C3DE-682A-8B49-A453-B07944B821B9}" destId="{E6DD9371-58C3-6B45-A01C-F84EC2DD18A4}" srcOrd="7" destOrd="0" presId="urn:microsoft.com/office/officeart/2005/8/layout/vProcess5"/>
    <dgm:cxn modelId="{0D84DF0D-8172-CF44-8310-7E6331AFC458}" type="presParOf" srcId="{6676C3DE-682A-8B49-A453-B07944B821B9}" destId="{3537DA20-B29A-8C4E-9026-A998F79C58F8}" srcOrd="8" destOrd="0" presId="urn:microsoft.com/office/officeart/2005/8/layout/vProcess5"/>
    <dgm:cxn modelId="{AC24A6AA-6B5E-8445-93A3-F3043D3A43CD}" type="presParOf" srcId="{6676C3DE-682A-8B49-A453-B07944B821B9}" destId="{8B7672C5-1828-204D-9C6B-6B77F42C38BA}" srcOrd="9" destOrd="0" presId="urn:microsoft.com/office/officeart/2005/8/layout/vProcess5"/>
    <dgm:cxn modelId="{9571C238-047B-4B48-BA6E-6023B46F994F}" type="presParOf" srcId="{6676C3DE-682A-8B49-A453-B07944B821B9}" destId="{7B032971-C487-8247-8580-0A4675C549F8}" srcOrd="10" destOrd="0" presId="urn:microsoft.com/office/officeart/2005/8/layout/vProcess5"/>
    <dgm:cxn modelId="{573BB30A-3BF3-1041-83F5-0AD5935D30A4}" type="presParOf" srcId="{6676C3DE-682A-8B49-A453-B07944B821B9}" destId="{2C1C31EF-691F-CF4A-A530-B3744B5554D3}" srcOrd="11" destOrd="0" presId="urn:microsoft.com/office/officeart/2005/8/layout/vProcess5"/>
    <dgm:cxn modelId="{18014EED-C9CE-B643-872A-0574E483F5D8}" type="presParOf" srcId="{6676C3DE-682A-8B49-A453-B07944B821B9}" destId="{66FEC551-9FA0-8644-BBFF-72EB96FAE3EA}" srcOrd="12" destOrd="0" presId="urn:microsoft.com/office/officeart/2005/8/layout/vProcess5"/>
    <dgm:cxn modelId="{1DF881DA-40CC-4F47-93B0-619C070F17E5}" type="presParOf" srcId="{6676C3DE-682A-8B49-A453-B07944B821B9}" destId="{112E1ECA-1173-5B44-BEE9-B206ED8556EC}" srcOrd="13" destOrd="0" presId="urn:microsoft.com/office/officeart/2005/8/layout/vProcess5"/>
    <dgm:cxn modelId="{4823FB44-FFE9-354C-A86A-3B81BEFEEC79}" type="presParOf" srcId="{6676C3DE-682A-8B49-A453-B07944B821B9}" destId="{EE70F739-D969-B14F-981C-A746914C189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CF6A8-7345-C84F-86B6-A1B8D3FE5B2F}">
      <dsp:nvSpPr>
        <dsp:cNvPr id="0" name=""/>
        <dsp:cNvSpPr/>
      </dsp:nvSpPr>
      <dsp:spPr>
        <a:xfrm>
          <a:off x="0" y="0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Advection</a:t>
          </a:r>
        </a:p>
      </dsp:txBody>
      <dsp:txXfrm>
        <a:off x="21216" y="21216"/>
        <a:ext cx="7465297" cy="681944"/>
      </dsp:txXfrm>
    </dsp:sp>
    <dsp:sp modelId="{EB2E64A3-AF3F-DD45-A3E0-52C6A69B6736}">
      <dsp:nvSpPr>
        <dsp:cNvPr id="0" name=""/>
        <dsp:cNvSpPr/>
      </dsp:nvSpPr>
      <dsp:spPr>
        <a:xfrm>
          <a:off x="622173" y="824984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Diffusion</a:t>
          </a:r>
        </a:p>
      </dsp:txBody>
      <dsp:txXfrm>
        <a:off x="643389" y="846200"/>
        <a:ext cx="7196258" cy="681944"/>
      </dsp:txXfrm>
    </dsp:sp>
    <dsp:sp modelId="{0B633C02-FFB5-AA44-B75E-881B0608DF67}">
      <dsp:nvSpPr>
        <dsp:cNvPr id="0" name=""/>
        <dsp:cNvSpPr/>
      </dsp:nvSpPr>
      <dsp:spPr>
        <a:xfrm>
          <a:off x="1244346" y="1649968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Force Application</a:t>
          </a:r>
        </a:p>
      </dsp:txBody>
      <dsp:txXfrm>
        <a:off x="1265562" y="1671184"/>
        <a:ext cx="7196258" cy="681944"/>
      </dsp:txXfrm>
    </dsp:sp>
    <dsp:sp modelId="{3D4DC936-DC0A-C044-8143-FCB51599D503}">
      <dsp:nvSpPr>
        <dsp:cNvPr id="0" name=""/>
        <dsp:cNvSpPr/>
      </dsp:nvSpPr>
      <dsp:spPr>
        <a:xfrm>
          <a:off x="1866518" y="2474952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Poisson-Pressure</a:t>
          </a:r>
        </a:p>
      </dsp:txBody>
      <dsp:txXfrm>
        <a:off x="1887734" y="2496168"/>
        <a:ext cx="7196258" cy="681944"/>
      </dsp:txXfrm>
    </dsp:sp>
    <dsp:sp modelId="{2F8C3781-8B22-234E-B66D-F702AA0F16D6}">
      <dsp:nvSpPr>
        <dsp:cNvPr id="0" name=""/>
        <dsp:cNvSpPr/>
      </dsp:nvSpPr>
      <dsp:spPr>
        <a:xfrm>
          <a:off x="2488692" y="3299936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Projection</a:t>
          </a:r>
        </a:p>
      </dsp:txBody>
      <dsp:txXfrm>
        <a:off x="2509908" y="3321152"/>
        <a:ext cx="7196258" cy="681944"/>
      </dsp:txXfrm>
    </dsp:sp>
    <dsp:sp modelId="{0B49D284-A0D3-174D-8CBF-22020B9FD735}">
      <dsp:nvSpPr>
        <dsp:cNvPr id="0" name=""/>
        <dsp:cNvSpPr/>
      </dsp:nvSpPr>
      <dsp:spPr>
        <a:xfrm>
          <a:off x="7860863" y="529197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7966803" y="529197"/>
        <a:ext cx="258964" cy="354310"/>
      </dsp:txXfrm>
    </dsp:sp>
    <dsp:sp modelId="{E6DD9371-58C3-6B45-A01C-F84EC2DD18A4}">
      <dsp:nvSpPr>
        <dsp:cNvPr id="0" name=""/>
        <dsp:cNvSpPr/>
      </dsp:nvSpPr>
      <dsp:spPr>
        <a:xfrm>
          <a:off x="8483036" y="1354181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588976" y="1354181"/>
        <a:ext cx="258964" cy="354310"/>
      </dsp:txXfrm>
    </dsp:sp>
    <dsp:sp modelId="{3537DA20-B29A-8C4E-9026-A998F79C58F8}">
      <dsp:nvSpPr>
        <dsp:cNvPr id="0" name=""/>
        <dsp:cNvSpPr/>
      </dsp:nvSpPr>
      <dsp:spPr>
        <a:xfrm>
          <a:off x="9105209" y="2167092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211149" y="2167092"/>
        <a:ext cx="258964" cy="354310"/>
      </dsp:txXfrm>
    </dsp:sp>
    <dsp:sp modelId="{8B7672C5-1828-204D-9C6B-6B77F42C38BA}">
      <dsp:nvSpPr>
        <dsp:cNvPr id="0" name=""/>
        <dsp:cNvSpPr/>
      </dsp:nvSpPr>
      <dsp:spPr>
        <a:xfrm>
          <a:off x="9727382" y="3000125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833322" y="3000125"/>
        <a:ext cx="258964" cy="35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gi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shorts/-zmT2wl-XpA" TargetMode="External"/><Relationship Id="rId2" Type="http://schemas.openxmlformats.org/officeDocument/2006/relationships/hyperlink" Target="https://youtu.be/ZlRuxI-4WbQ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B267C-CA6F-73B5-78C7-27AD52C23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u="none" strike="noStrike" dirty="0">
                <a:solidFill>
                  <a:srgbClr val="FFFFFF"/>
                </a:solidFill>
                <a:effectLst/>
                <a:latin typeface="Circular"/>
              </a:rPr>
              <a:t>Fluid Simulation for Climate Impact with Navier-Stokes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1CDED-A81D-3C24-4545-3664DDD5FE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devpost.com</a:t>
            </a:r>
            <a:r>
              <a:rPr lang="en-US" dirty="0"/>
              <a:t>/software/fluid-sim</a:t>
            </a:r>
          </a:p>
        </p:txBody>
      </p:sp>
    </p:spTree>
    <p:extLst>
      <p:ext uri="{BB962C8B-B14F-4D97-AF65-F5344CB8AC3E}">
        <p14:creationId xmlns:p14="http://schemas.microsoft.com/office/powerpoint/2010/main" val="75815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0B5A-E8CA-B78E-4568-F25528021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9AA68-E502-AECC-2747-3B49416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44789"/>
            <a:ext cx="10820400" cy="2085422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A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 tool that could help us better understand and simulate the behavior of air, smoke, and smog - complex fluids that play a critical role in our environment and our health.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Simulates the reaction of a fluid with varying viscosity after a user induces a temperature change.</a:t>
            </a:r>
          </a:p>
          <a:p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Allows the user to configure simulation parameters</a:t>
            </a:r>
            <a:r>
              <a:rPr lang="en-CA" dirty="0">
                <a:solidFill>
                  <a:srgbClr val="E6EDF3"/>
                </a:solidFill>
                <a:latin typeface="-apple-system"/>
              </a:rPr>
              <a:t>: TIMESTEP, VISCOSITY, DECAY, RADIUS.</a:t>
            </a:r>
            <a:endParaRPr lang="en-CA" b="0" i="0" u="none" strike="noStrike" dirty="0">
              <a:solidFill>
                <a:srgbClr val="E6EDF3"/>
              </a:solidFill>
              <a:effectLst/>
              <a:latin typeface="-apple-system"/>
            </a:endParaRPr>
          </a:p>
          <a:p>
            <a:endParaRPr lang="en-CA" b="0" i="0" u="none" strike="noStrike" dirty="0">
              <a:solidFill>
                <a:srgbClr val="E6EDF3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dirty="0">
              <a:solidFill>
                <a:srgbClr val="E6EDF3"/>
              </a:solidFill>
              <a:latin typeface="-apple-system"/>
            </a:endParaRPr>
          </a:p>
          <a:p>
            <a:pPr marL="0" indent="0">
              <a:buNone/>
            </a:pPr>
            <a:endParaRPr lang="en-US" dirty="0">
              <a:solidFill>
                <a:srgbClr val="E6EDF3"/>
              </a:solidFill>
              <a:latin typeface="-apple-system"/>
            </a:endParaRPr>
          </a:p>
          <a:p>
            <a:pPr marL="0" indent="0">
              <a:buNone/>
            </a:pPr>
            <a:endParaRPr lang="en-CA" dirty="0">
              <a:solidFill>
                <a:srgbClr val="E6EDF3"/>
              </a:solidFill>
              <a:latin typeface="-apple-syste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3D5F3E-B05E-9982-E261-8ED8B615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843" y="4043695"/>
            <a:ext cx="2536314" cy="253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5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4EBC4-7391-7FBE-5FCE-A6BE18EDD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49D11-7546-6391-6732-6DE793732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02674"/>
            <a:ext cx="10820400" cy="4024125"/>
          </a:xfrm>
        </p:spPr>
        <p:txBody>
          <a:bodyPr/>
          <a:lstStyle/>
          <a:p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Encapsulate the state of the fluid by a velocity vector field and a scalar pressure field.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I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nvoke CUDA kernel “</a:t>
            </a:r>
            <a:r>
              <a:rPr lang="en-CA" b="0" i="0" u="none" strike="noStrike" dirty="0" err="1">
                <a:solidFill>
                  <a:srgbClr val="E6EDF3"/>
                </a:solidFill>
                <a:effectLst/>
                <a:latin typeface="-apple-system"/>
              </a:rPr>
              <a:t>nskernel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” to compute the velocity and pressure values at each pixel through a five step process.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Invoke CUDA kernel “</a:t>
            </a:r>
            <a:r>
              <a:rPr lang="en-CA" dirty="0" err="1">
                <a:solidFill>
                  <a:srgbClr val="E6EDF3"/>
                </a:solidFill>
                <a:latin typeface="-apple-system"/>
              </a:rPr>
              <a:t>clrkernel</a:t>
            </a:r>
            <a:r>
              <a:rPr lang="en-CA" dirty="0">
                <a:solidFill>
                  <a:srgbClr val="E6EDF3"/>
                </a:solidFill>
                <a:latin typeface="-apple-system"/>
              </a:rPr>
              <a:t>” to map velocity vectors to RGB values so that they may be rendered.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Render the results in real-time with OpenGL.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393022-F8D6-764D-62AA-1E675301F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1801" y="4135664"/>
            <a:ext cx="2235201" cy="22439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F2BC19-6C1D-7C33-8BC7-8021FDAE1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468" y="4135664"/>
            <a:ext cx="2243932" cy="2243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EE8F4F-AA94-1177-78DE-B44AAE5D65F9}"/>
              </a:ext>
            </a:extLst>
          </p:cNvPr>
          <p:cNvSpPr txBox="1"/>
          <p:nvPr/>
        </p:nvSpPr>
        <p:spPr>
          <a:xfrm>
            <a:off x="3336209" y="6379596"/>
            <a:ext cx="1506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Air-like fluid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1CD2AA-F35B-F9CA-9F5E-0A0E82D06F4E}"/>
              </a:ext>
            </a:extLst>
          </p:cNvPr>
          <p:cNvSpPr txBox="1"/>
          <p:nvPr/>
        </p:nvSpPr>
        <p:spPr>
          <a:xfrm>
            <a:off x="7421204" y="6379596"/>
            <a:ext cx="1615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Smog-like fluid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19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F9424-F969-C6EE-5407-3AF4D1086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nskernel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FF1F1EB-BD78-3168-369B-B941EDD885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2741453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7987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3F12-BD85-163D-709E-E8E73B001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89D122-1D56-E2A9-5DF9-17231371B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0" i="0" u="none" strike="noStrike" dirty="0">
                <a:effectLst/>
                <a:latin typeface="-apple-system"/>
                <a:hlinkClick r:id="rId2"/>
              </a:rPr>
              <a:t>https://youtu.be/ZlRuxI-4WbQ</a:t>
            </a:r>
            <a:endParaRPr lang="en-CA" dirty="0">
              <a:latin typeface="-apple-system"/>
            </a:endParaRPr>
          </a:p>
          <a:p>
            <a:r>
              <a:rPr lang="en-CA" b="0" i="0" u="none" strike="noStrike" dirty="0">
                <a:effectLst/>
                <a:latin typeface="-apple-system"/>
                <a:hlinkClick r:id="rId3"/>
              </a:rPr>
              <a:t>https://youtube.com/shorts/-zmT2wl-XpA</a:t>
            </a:r>
            <a:endParaRPr lang="en-CA" dirty="0">
              <a:latin typeface="-apple-system"/>
            </a:endParaRPr>
          </a:p>
          <a:p>
            <a:r>
              <a:rPr lang="en-CA" dirty="0">
                <a:latin typeface="-apple-system"/>
              </a:rPr>
              <a:t>Live Demo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nvcc</a:t>
            </a:r>
            <a:r>
              <a:rPr lang="en-US" dirty="0"/>
              <a:t> </a:t>
            </a:r>
            <a:r>
              <a:rPr lang="en-US" dirty="0" err="1"/>
              <a:t>fluids.cu</a:t>
            </a:r>
            <a:r>
              <a:rPr lang="en-US" dirty="0"/>
              <a:t> -o ./out -</a:t>
            </a:r>
            <a:r>
              <a:rPr lang="en-US" dirty="0" err="1"/>
              <a:t>lglfw</a:t>
            </a:r>
            <a:r>
              <a:rPr lang="en-US" dirty="0"/>
              <a:t> -</a:t>
            </a:r>
            <a:r>
              <a:rPr lang="en-US" dirty="0" err="1"/>
              <a:t>lGLU</a:t>
            </a:r>
            <a:r>
              <a:rPr lang="en-US" dirty="0"/>
              <a:t> –</a:t>
            </a:r>
            <a:r>
              <a:rPr lang="en-US" dirty="0" err="1"/>
              <a:t>lGL</a:t>
            </a:r>
            <a:endParaRPr lang="en-CA" dirty="0">
              <a:latin typeface="-apple-system"/>
            </a:endParaRPr>
          </a:p>
          <a:p>
            <a:pPr lvl="1"/>
            <a:r>
              <a:rPr lang="en-US" dirty="0"/>
              <a:t>$ ./out TIMESTEP VISCOSITY DECAY RADIUS</a:t>
            </a:r>
          </a:p>
        </p:txBody>
      </p:sp>
    </p:spTree>
    <p:extLst>
      <p:ext uri="{BB962C8B-B14F-4D97-AF65-F5344CB8AC3E}">
        <p14:creationId xmlns:p14="http://schemas.microsoft.com/office/powerpoint/2010/main" val="374240500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30</TotalTime>
  <Words>205</Words>
  <Application>Microsoft Macintosh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Century Gothic</vt:lpstr>
      <vt:lpstr>Circular</vt:lpstr>
      <vt:lpstr>Vapor Trail</vt:lpstr>
      <vt:lpstr>Fluid Simulation for Climate Impact with Navier-Stokes</vt:lpstr>
      <vt:lpstr>INTRODUCTION</vt:lpstr>
      <vt:lpstr>Technical details</vt:lpstr>
      <vt:lpstr>nskernel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Fluid Simulation for Climate Impact with Navier-Stokes</dc:title>
  <dc:creator>Microsoft Office User</dc:creator>
  <cp:lastModifiedBy>Patrick Yevych</cp:lastModifiedBy>
  <cp:revision>11</cp:revision>
  <dcterms:created xsi:type="dcterms:W3CDTF">2023-04-30T11:46:21Z</dcterms:created>
  <dcterms:modified xsi:type="dcterms:W3CDTF">2023-04-30T12:17:16Z</dcterms:modified>
</cp:coreProperties>
</file>

<file path=docProps/thumbnail.jpeg>
</file>